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extLst>
      <p:ext uri="{19B8F6BF-5375-455C-9EA6-DF929625EA0E}">
        <p15:presenceInfo xmlns:p15="http://schemas.microsoft.com/office/powerpoint/2012/main" userId="DEEPT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GAYATHRI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au511321205007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D91C2306-911A-3226-58D8-3082DCBD0373}"/>
              </a:ext>
            </a:extLst>
          </p:cNvPr>
          <p:cNvPicPr>
            <a:picLocks noChangeAspect="1"/>
          </p:cNvPicPr>
          <p:nvPr/>
        </p:nvPicPr>
        <p:blipFill rotWithShape="1">
          <a:blip r:embed="rId2"/>
          <a:srcRect b="5003"/>
          <a:stretch/>
        </p:blipFill>
        <p:spPr>
          <a:xfrm>
            <a:off x="30831" y="1389601"/>
            <a:ext cx="4453054" cy="2379512"/>
          </a:xfrm>
          <a:prstGeom prst="rect">
            <a:avLst/>
          </a:prstGeom>
        </p:spPr>
      </p:pic>
      <p:pic>
        <p:nvPicPr>
          <p:cNvPr id="8" name="Picture 7">
            <a:extLst>
              <a:ext uri="{FF2B5EF4-FFF2-40B4-BE49-F238E27FC236}">
                <a16:creationId xmlns:a16="http://schemas.microsoft.com/office/drawing/2014/main" id="{21787C27-5D69-9552-7639-6A90AA966EBD}"/>
              </a:ext>
            </a:extLst>
          </p:cNvPr>
          <p:cNvPicPr>
            <a:picLocks noChangeAspect="1"/>
          </p:cNvPicPr>
          <p:nvPr/>
        </p:nvPicPr>
        <p:blipFill rotWithShape="1">
          <a:blip r:embed="rId3"/>
          <a:srcRect r="371" b="5003"/>
          <a:stretch/>
        </p:blipFill>
        <p:spPr>
          <a:xfrm>
            <a:off x="4572000" y="1389599"/>
            <a:ext cx="4436532" cy="2379513"/>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p:cNvPicPr>
            <a:picLocks noChangeAspect="1"/>
          </p:cNvPicPr>
          <p:nvPr/>
        </p:nvPicPr>
        <p:blipFill rotWithShape="1">
          <a:blip r:embed="rId2"/>
          <a:srcRect r="1789" b="5082"/>
          <a:stretch/>
        </p:blipFill>
        <p:spPr>
          <a:xfrm>
            <a:off x="0" y="1527845"/>
            <a:ext cx="4341541" cy="2360214"/>
          </a:xfrm>
          <a:prstGeom prst="rect">
            <a:avLst/>
          </a:prstGeom>
        </p:spPr>
      </p:pic>
      <p:pic>
        <p:nvPicPr>
          <p:cNvPr id="5" name="Picture 4">
            <a:extLst>
              <a:ext uri="{FF2B5EF4-FFF2-40B4-BE49-F238E27FC236}">
                <a16:creationId xmlns:a16="http://schemas.microsoft.com/office/drawing/2014/main" id="{5923C329-1B9B-BA22-E9BD-334B6DAFAAD0}"/>
              </a:ext>
            </a:extLst>
          </p:cNvPr>
          <p:cNvPicPr>
            <a:picLocks noChangeAspect="1"/>
          </p:cNvPicPr>
          <p:nvPr/>
        </p:nvPicPr>
        <p:blipFill rotWithShape="1">
          <a:blip r:embed="rId3"/>
          <a:srcRect r="150" b="5082"/>
          <a:stretch/>
        </p:blipFill>
        <p:spPr>
          <a:xfrm>
            <a:off x="4566444" y="1527843"/>
            <a:ext cx="4414005" cy="236021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rotWithShape="1">
          <a:blip r:embed="rId2"/>
          <a:srcRect r="-251" b="4582"/>
          <a:stretch/>
        </p:blipFill>
        <p:spPr>
          <a:xfrm>
            <a:off x="100507" y="1682593"/>
            <a:ext cx="4397152" cy="2354148"/>
          </a:xfrm>
          <a:prstGeom prst="rect">
            <a:avLst/>
          </a:prstGeom>
        </p:spPr>
      </p:pic>
      <p:pic>
        <p:nvPicPr>
          <p:cNvPr id="4" name="Picture 3"/>
          <p:cNvPicPr>
            <a:picLocks noChangeAspect="1"/>
          </p:cNvPicPr>
          <p:nvPr/>
        </p:nvPicPr>
        <p:blipFill rotWithShape="1">
          <a:blip r:embed="rId3"/>
          <a:srcRect b="6409"/>
          <a:stretch/>
        </p:blipFill>
        <p:spPr>
          <a:xfrm>
            <a:off x="4571775" y="1682593"/>
            <a:ext cx="4471718" cy="235414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rotWithShape="1">
          <a:blip r:embed="rId2"/>
          <a:srcRect r="450" b="6115"/>
          <a:stretch/>
        </p:blipFill>
        <p:spPr>
          <a:xfrm>
            <a:off x="1159727" y="1118964"/>
            <a:ext cx="6936058" cy="367950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rotWithShape="1">
          <a:blip r:embed="rId2"/>
          <a:srcRect r="365" b="5204"/>
          <a:stretch/>
        </p:blipFill>
        <p:spPr>
          <a:xfrm>
            <a:off x="952528" y="1096664"/>
            <a:ext cx="7238493" cy="387389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go Another 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generation. Other 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efficiency. Looking 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131032" y="1556087"/>
            <a:ext cx="8526294" cy="2031325"/>
          </a:xfrm>
          <a:prstGeom prst="rect">
            <a:avLst/>
          </a:prstGeom>
          <a:noFill/>
        </p:spPr>
        <p:txBody>
          <a:bodyPr wrap="square" rtlCol="0">
            <a:spAutoFit/>
          </a:bodyPr>
          <a:lstStyle/>
          <a:p>
            <a:r>
              <a:rPr lang="en-US" dirty="0"/>
              <a:t>The Bus Reservation System is a comprehensive software solution designed to streamline the process of booking bus tickets for travelers. This system aims to provide a user-friendly interface for passengers to search for available routes, select preferred seats, and receive instant confirmations. It also facilitates efficient management of bus schedules, fleet information, and ticketing operations for bus operators. The Bus Reservation System integrates various functionalities such as real-time seat availability updates, ticket generation, and reporting tools to enhance the overall booking experience. Additionally, the system incorporates features for administrators to monitor bookings, manage bus routes, and analyze performance metrics. With its robust architecture and intuitive design, the Bus Reservation System offers a seamless and convenient solution for both passengers and bus operators in the transportation industry.</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dirty="0"/>
              <a:t>Conventional bus reservation systems suffer from inefficiencies such as cumbersome booking processes, limited search options, and inadequate management tools. To address these issues, this project aims to develop a user-friendly Bus Reservation System using Python and Django. Key challenges include designing an intuitive interface, implementing efficient search algorithms, ensuring security, managing scalability, and integrating secure payment gateways. The system will provide passengers with an intuitive platform to search for available buses based on various criteria and seamlessly book tickets online. It will also offer administrators comprehensive tools for managing buses, routes, schedules, and user bookings. By tackling these challenges, the proposed system seeks to enhance booking convenience for passengers while streamlining bus management processes for administrators, ultimately improving efficiency and customer satisfaction in the transportation sector.</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a:t>The 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p>
          <a:p>
            <a:endParaRPr lang="en-US"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p>
          <a:p>
            <a:endParaRPr lang="en-US" dirty="0"/>
          </a:p>
          <a:p>
            <a:endParaRPr lang="en-US" dirty="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0" y="866724"/>
            <a:ext cx="8725711"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p>
          <a:p>
            <a:r>
              <a:rPr lang="en-US" dirty="0"/>
              <a:t>            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135</TotalTime>
  <Words>1737</Words>
  <Application>Microsoft Office PowerPoint</Application>
  <PresentationFormat>On-screen Show (16:9)</PresentationFormat>
  <Paragraphs>58</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dhivya preetha</cp:lastModifiedBy>
  <cp:revision>16</cp:revision>
  <dcterms:modified xsi:type="dcterms:W3CDTF">2024-04-07T16:27:33Z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